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76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Optimizing Emergency Room Efficiency – A Data-Driven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Turning ER data into actionable insights for better care.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58658"/>
            <a:ext cx="31256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Yaswanth Kundurthi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A09CDF-CC62-E717-6263-2C9E1D267C05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and structured 400K+ ER records in Excel for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4-page interactive Power BI dashboard with operational insights.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KPIs and heatmaps enabling data-driven ER workflow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comprehensive data cleaning and preparation steps.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visuals with DAX, slicers, and drillthrough functionalities.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custom KPIs and calculated columns for advanced metrics.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B60D6-E160-4AC4-94A7-C14E0625FBD0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69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Pages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36201" y="1807250"/>
            <a:ext cx="30480" cy="5611535"/>
          </a:xfrm>
          <a:prstGeom prst="roundRect">
            <a:avLst>
              <a:gd name="adj" fmla="val 29693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48132" y="227683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204966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4633" y="2090083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13598" y="20226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13598" y="248840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KPIs and patient visit trends at a glance.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48132" y="373356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350639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4633" y="354681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13598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Patient Flow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13598" y="394513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Heatmaps and triage-level patient movement analysis.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48132" y="519029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790" y="496312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4633" y="500354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13598" y="4936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Doctor Efficiency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13598" y="5401866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Box plots and insights on doctor performance and satisfaction.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48132" y="664702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93790" y="64198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74633" y="646027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113598" y="63928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113598" y="6858595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strategies for hospital leadership.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Snapshot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wait time, satisfaction, and patient volume KPIs highlighted.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6228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Moving averages calculated using DAX improve trend clarity.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Bookmarks and drillthroughs create a dynamic user experience.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AF22F-C9A2-911F-4D80-76064CEB3C1C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84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Patient Flow &amp; Wait Times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Wait Time Comparison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average wait times across departments and peak hours.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Flow Visuals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Tracked patient transitions using interactive flow diagrams.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date slicers and tooltips enable detailed data exploration.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8D0C6-632F-3184-0911-5DB617AF28AB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Doctor Efficiency &amp; Patient Experience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Evaluated patient count and average consultation time by doctor.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231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 Visuals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32734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 charts and box plots compared doctor experience levels.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231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3273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Doctor experience did not directly correlate to efficiency.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92BD3-FE80-AFE4-2467-7BA6BDDF082B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5211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Analyst Summary &amp;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17194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25212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Scheduling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20622" y="2962513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Adjust staffing to peak demand hours for smoother operations.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41990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0622" y="3746063"/>
            <a:ext cx="31425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 New Patient Waits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20622" y="4187309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shortening waits to improve satisfaction for newcomers.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66786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0622" y="49708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 Training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20622" y="5412105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onboarding of less experienced doctors to reduce variability.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69593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0622" y="647366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 Alerts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20622" y="6914912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conditional formatting to flag long-waiting patients.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 to Roles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Seeking entry-level Data Analyst positions.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Proficient in Power BI, Excel, SQL, and data storytelling.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Connect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Let's connect on LinkedIn! 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🚀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9D0155-CB4B-3216-DBED-93DAF270284C}"/>
              </a:ext>
            </a:extLst>
          </p:cNvPr>
          <p:cNvSpPr/>
          <p:nvPr/>
        </p:nvSpPr>
        <p:spPr>
          <a:xfrm>
            <a:off x="12849225" y="7781925"/>
            <a:ext cx="1695450" cy="3629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355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Instrument Sans Medium</vt:lpstr>
      <vt:lpstr>Instrument Sans Semi Bold</vt:lpstr>
      <vt:lpstr>Instrument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TSK1092</cp:lastModifiedBy>
  <cp:revision>2</cp:revision>
  <dcterms:created xsi:type="dcterms:W3CDTF">2025-04-26T04:50:08Z</dcterms:created>
  <dcterms:modified xsi:type="dcterms:W3CDTF">2025-04-26T04:53:02Z</dcterms:modified>
</cp:coreProperties>
</file>